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64" r:id="rId4"/>
    <p:sldId id="258" r:id="rId5"/>
    <p:sldId id="257" r:id="rId6"/>
    <p:sldId id="261" r:id="rId7"/>
    <p:sldId id="263" r:id="rId8"/>
    <p:sldId id="262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4C9A834B-2261-426B-925A-49DE5943CC75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A834B-2261-426B-925A-49DE5943CC75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A834B-2261-426B-925A-49DE5943CC75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A834B-2261-426B-925A-49DE5943CC75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A834B-2261-426B-925A-49DE5943CC75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A834B-2261-426B-925A-49DE5943CC75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A834B-2261-426B-925A-49DE5943CC75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A834B-2261-426B-925A-49DE5943CC75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A834B-2261-426B-925A-49DE5943CC75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4C9A834B-2261-426B-925A-49DE5943CC75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4C9A834B-2261-426B-925A-49DE5943CC75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C9A834B-2261-426B-925A-49DE5943CC75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Northwest Tribal Data Repository</a:t>
            </a:r>
            <a:br>
              <a:rPr lang="en-US" dirty="0" smtClean="0"/>
            </a:br>
            <a:r>
              <a:rPr lang="en-US" dirty="0" smtClean="0"/>
              <a:t>Updated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Victoria Warren-Mears</a:t>
            </a:r>
          </a:p>
        </p:txBody>
      </p:sp>
    </p:spTree>
    <p:extLst>
      <p:ext uri="{BB962C8B-B14F-4D97-AF65-F5344CB8AC3E}">
        <p14:creationId xmlns:p14="http://schemas.microsoft.com/office/powerpoint/2010/main" val="3454505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the Repository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purpose of the repository is to create a library of the data from research projects conducted by the </a:t>
            </a:r>
            <a:r>
              <a:rPr lang="en-US" dirty="0" err="1" smtClean="0"/>
              <a:t>EpiCenter</a:t>
            </a:r>
            <a:r>
              <a:rPr lang="en-US" dirty="0" smtClean="0"/>
              <a:t>, Northwest Tribal College, and any data tribes would wish to have stored on their </a:t>
            </a:r>
            <a:r>
              <a:rPr lang="en-US" dirty="0" smtClean="0"/>
              <a:t>behalf that is both secure and Tribally controlled.</a:t>
            </a:r>
            <a:endParaRPr lang="en-US" dirty="0"/>
          </a:p>
          <a:p>
            <a:r>
              <a:rPr lang="en-US" dirty="0" smtClean="0"/>
              <a:t>This meets a Federal Government requirement which states that if research is Federally Funded data must be made available.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822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Data to Be Stored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bases from NPAIHB </a:t>
            </a:r>
            <a:r>
              <a:rPr lang="en-US" dirty="0" err="1" smtClean="0"/>
              <a:t>EpiCenter</a:t>
            </a:r>
            <a:r>
              <a:rPr lang="en-US" dirty="0" smtClean="0"/>
              <a:t> research projects (de-identified number based data)</a:t>
            </a:r>
          </a:p>
          <a:p>
            <a:pPr lvl="1"/>
            <a:r>
              <a:rPr lang="en-US" dirty="0" smtClean="0"/>
              <a:t>NO body tissue samples are to be stored</a:t>
            </a:r>
          </a:p>
          <a:p>
            <a:r>
              <a:rPr lang="en-US" dirty="0" smtClean="0"/>
              <a:t>Data stored is the data needed to answer the research questions proposed in the original research study only.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606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Three Options are Available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Board repository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University based repository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Umbrella organization data repository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742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for consideration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The NPAIHB's Data Repository Planning Group examined three different possible options for the NPAIHB Data Repository's structure</a:t>
            </a:r>
            <a:r>
              <a:rPr lang="en-US" b="1" dirty="0" smtClean="0"/>
              <a:t>.</a:t>
            </a:r>
          </a:p>
          <a:p>
            <a:r>
              <a:rPr lang="en-US" dirty="0"/>
              <a:t>NPAIHB staff develops, establishes, and maintains its own Data Repository</a:t>
            </a:r>
            <a:r>
              <a:rPr lang="en-US" dirty="0" smtClean="0"/>
              <a:t>.</a:t>
            </a:r>
          </a:p>
          <a:p>
            <a:r>
              <a:rPr lang="en-US" dirty="0"/>
              <a:t>The NPAIHB contract with an existing, experienced, data repository located at or in a university</a:t>
            </a:r>
            <a:r>
              <a:rPr lang="en-US" dirty="0" smtClean="0"/>
              <a:t>.</a:t>
            </a:r>
          </a:p>
          <a:p>
            <a:r>
              <a:rPr lang="en-US" dirty="0"/>
              <a:t>Contract with an existing, experienced, data repository of an umbrella organization that permits each organization within the umbrella to control its data in the repository.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835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 of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Total Cost Estimate for In-House NPAIHB developed and run data repository. * </a:t>
            </a:r>
          </a:p>
          <a:p>
            <a:pPr marL="365760" lvl="1" indent="0">
              <a:buNone/>
            </a:pPr>
            <a:r>
              <a:rPr lang="en-US" dirty="0" smtClean="0"/>
              <a:t>	Initial Establishment = $330,201</a:t>
            </a:r>
          </a:p>
          <a:p>
            <a:pPr marL="365760" lvl="1" indent="0">
              <a:buNone/>
            </a:pPr>
            <a:r>
              <a:rPr lang="en-US" dirty="0"/>
              <a:t>	</a:t>
            </a:r>
            <a:r>
              <a:rPr lang="en-US" dirty="0" smtClean="0"/>
              <a:t>Annual Cost = $125,000</a:t>
            </a:r>
          </a:p>
          <a:p>
            <a:r>
              <a:rPr lang="en-US" dirty="0" smtClean="0"/>
              <a:t>Umbrella Organization Estimate</a:t>
            </a:r>
          </a:p>
          <a:p>
            <a:pPr lvl="2"/>
            <a:r>
              <a:rPr lang="en-US" dirty="0" smtClean="0"/>
              <a:t>Total Cost = $5,000 per year for the repository</a:t>
            </a:r>
          </a:p>
          <a:p>
            <a:pPr lvl="2"/>
            <a:r>
              <a:rPr lang="en-US" dirty="0" smtClean="0"/>
              <a:t>NPAIHB staff repository manager = $50,000 per year.</a:t>
            </a:r>
          </a:p>
          <a:p>
            <a:pPr marL="365760" lvl="1" indent="0">
              <a:buNone/>
            </a:pPr>
            <a:r>
              <a:rPr lang="en-US" sz="1800" b="1" i="1" dirty="0" smtClean="0"/>
              <a:t>* See Excel spreadsheet </a:t>
            </a:r>
            <a:endParaRPr lang="en-US" sz="1800" b="1" i="1" dirty="0"/>
          </a:p>
          <a:p>
            <a:pPr marL="36576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521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838200"/>
            <a:ext cx="7467600" cy="120248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Role of the Repository Manager (Umbrella Organization Scenario)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ensure that any request for research data for secondary analysis are properly process including:</a:t>
            </a:r>
          </a:p>
          <a:p>
            <a:pPr lvl="1"/>
            <a:r>
              <a:rPr lang="en-US" dirty="0" smtClean="0"/>
              <a:t>Tribal approvals submitted</a:t>
            </a:r>
          </a:p>
          <a:p>
            <a:pPr lvl="1"/>
            <a:r>
              <a:rPr lang="en-US" dirty="0" smtClean="0"/>
              <a:t>PAO-IHS IRB approval</a:t>
            </a:r>
          </a:p>
          <a:p>
            <a:r>
              <a:rPr lang="en-US" dirty="0" smtClean="0"/>
              <a:t>To request data pull and prepare data for use by requestor</a:t>
            </a:r>
          </a:p>
          <a:p>
            <a:r>
              <a:rPr lang="en-US" dirty="0" smtClean="0"/>
              <a:t>To ensure data is properly destroyed following approved use.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923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a business plan for a NW Tribal Data Repository, using the information presented.</a:t>
            </a:r>
          </a:p>
          <a:p>
            <a:r>
              <a:rPr lang="en-US" dirty="0" smtClean="0"/>
              <a:t>Supplement business plan with carryover and apply for grant funding.</a:t>
            </a:r>
          </a:p>
          <a:p>
            <a:r>
              <a:rPr lang="en-US" dirty="0" smtClean="0"/>
              <a:t>To meet funder requirements in the short term (1-2 years) use umbrella organization.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418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Tribal Delegation Discussion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3727" y="2167140"/>
            <a:ext cx="4675909" cy="350797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9715874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382</TotalTime>
  <Words>330</Words>
  <Application>Microsoft Office PowerPoint</Application>
  <PresentationFormat>On-screen Show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Pushpin</vt:lpstr>
      <vt:lpstr>Northwest Tribal Data Repository Updated</vt:lpstr>
      <vt:lpstr>Purpose of the Repository</vt:lpstr>
      <vt:lpstr>Types of Data to Be Stored</vt:lpstr>
      <vt:lpstr>Three Options are Available</vt:lpstr>
      <vt:lpstr>Options for consideration</vt:lpstr>
      <vt:lpstr>Costs of Options</vt:lpstr>
      <vt:lpstr>Role of the Repository Manager (Umbrella Organization Scenario)</vt:lpstr>
      <vt:lpstr>Recommendations</vt:lpstr>
      <vt:lpstr>Tribal Delegation Discussion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Northwest Tribal Data Repository</dc:title>
  <dc:creator>Victoria Warren-Mears</dc:creator>
  <cp:lastModifiedBy>Victoria Warren-Mears</cp:lastModifiedBy>
  <cp:revision>10</cp:revision>
  <dcterms:created xsi:type="dcterms:W3CDTF">2012-10-11T15:19:23Z</dcterms:created>
  <dcterms:modified xsi:type="dcterms:W3CDTF">2013-01-16T19:42:44Z</dcterms:modified>
</cp:coreProperties>
</file>